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6" r:id="rId4"/>
    <p:sldId id="275" r:id="rId5"/>
    <p:sldId id="276" r:id="rId6"/>
    <p:sldId id="277" r:id="rId7"/>
    <p:sldId id="278" r:id="rId8"/>
    <p:sldId id="273" r:id="rId9"/>
    <p:sldId id="285" r:id="rId10"/>
    <p:sldId id="274" r:id="rId11"/>
    <p:sldId id="284" r:id="rId12"/>
    <p:sldId id="283" r:id="rId13"/>
    <p:sldId id="279" r:id="rId14"/>
    <p:sldId id="280" r:id="rId15"/>
    <p:sldId id="282" r:id="rId16"/>
    <p:sldId id="286" r:id="rId17"/>
    <p:sldId id="287" r:id="rId18"/>
    <p:sldId id="288" r:id="rId19"/>
    <p:sldId id="281" r:id="rId20"/>
    <p:sldId id="289" r:id="rId21"/>
    <p:sldId id="29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27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07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425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520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0803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625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7148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16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606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41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15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54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5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34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3624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70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FC990-9161-4A59-BC4E-65934305C3A5}" type="datetimeFigureOut">
              <a:rPr lang="es-ES" smtClean="0"/>
              <a:t>05/04/2024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93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D7075-DA62-2247-EA7F-612F75F5B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8" y="974267"/>
            <a:ext cx="9144000" cy="1090320"/>
          </a:xfrm>
        </p:spPr>
        <p:txBody>
          <a:bodyPr>
            <a:noAutofit/>
          </a:bodyPr>
          <a:lstStyle/>
          <a:p>
            <a:r>
              <a:rPr lang="es-MX" sz="8800" dirty="0"/>
              <a:t>UNGSNet</a:t>
            </a:r>
            <a:endParaRPr lang="es-ES" sz="8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0E0248-4505-CC68-A3CE-ACD9E50D3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904" y="2450304"/>
            <a:ext cx="9144000" cy="938310"/>
          </a:xfrm>
        </p:spPr>
        <p:txBody>
          <a:bodyPr>
            <a:normAutofit fontScale="77500" lnSpcReduction="20000"/>
          </a:bodyPr>
          <a:lstStyle/>
          <a:p>
            <a:r>
              <a:rPr lang="es-MX" sz="3600" dirty="0"/>
              <a:t>Trabajo Práctico Inicial</a:t>
            </a:r>
          </a:p>
          <a:p>
            <a:r>
              <a:rPr lang="es-MX" sz="3600" dirty="0"/>
              <a:t>Laboratorio de Construcción de Software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F504DF-D540-1202-FE15-13866A49B1C4}"/>
              </a:ext>
            </a:extLst>
          </p:cNvPr>
          <p:cNvSpPr txBox="1"/>
          <p:nvPr/>
        </p:nvSpPr>
        <p:spPr>
          <a:xfrm>
            <a:off x="168811" y="5826870"/>
            <a:ext cx="4529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Docentes:</a:t>
            </a:r>
          </a:p>
          <a:p>
            <a:r>
              <a:rPr lang="es-MX" dirty="0"/>
              <a:t>	 Ing. Francisco Orozco De La Hoz</a:t>
            </a:r>
          </a:p>
          <a:p>
            <a:r>
              <a:rPr lang="es-MX" dirty="0"/>
              <a:t>	 Lic. Leandro Dikenstein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1AD400-1504-7D22-E93D-7041C1A882D5}"/>
              </a:ext>
            </a:extLst>
          </p:cNvPr>
          <p:cNvSpPr txBox="1"/>
          <p:nvPr/>
        </p:nvSpPr>
        <p:spPr>
          <a:xfrm>
            <a:off x="168811" y="3774332"/>
            <a:ext cx="319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Grupo 2:</a:t>
            </a:r>
          </a:p>
          <a:p>
            <a:r>
              <a:rPr lang="es-MX" dirty="0"/>
              <a:t>	Flavio Ybarra</a:t>
            </a:r>
          </a:p>
          <a:p>
            <a:r>
              <a:rPr lang="es-MX" dirty="0"/>
              <a:t>	Fernando Trejo</a:t>
            </a:r>
          </a:p>
          <a:p>
            <a:r>
              <a:rPr lang="es-MX" dirty="0"/>
              <a:t>	Ivan Sanchez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7220E8-7A1F-43A5-55B6-1203C732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97" y="350087"/>
            <a:ext cx="1714500" cy="1714500"/>
          </a:xfrm>
          <a:prstGeom prst="rect">
            <a:avLst/>
          </a:prstGeom>
          <a:noFill/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A1F52B-7F6F-6DDC-1E07-9F87E0F5BF9D}"/>
              </a:ext>
            </a:extLst>
          </p:cNvPr>
          <p:cNvSpPr txBox="1"/>
          <p:nvPr/>
        </p:nvSpPr>
        <p:spPr>
          <a:xfrm>
            <a:off x="8912772" y="6288535"/>
            <a:ext cx="311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Primer Cuatrimestre 2024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616537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F7868-5919-0EE8-A4B7-2573B609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/>
              <a:t>MEJORAS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E920C3-CF41-B3EC-A510-D274DABC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Reconocimiento Biométrico</a:t>
            </a:r>
          </a:p>
          <a:p>
            <a:pPr lvl="1"/>
            <a:r>
              <a:rPr lang="es-ES" sz="2400" dirty="0"/>
              <a:t>Huella</a:t>
            </a:r>
          </a:p>
          <a:p>
            <a:pPr lvl="1"/>
            <a:r>
              <a:rPr lang="es-ES" sz="2400" dirty="0"/>
              <a:t>Rostro</a:t>
            </a:r>
          </a:p>
          <a:p>
            <a:pPr lvl="1"/>
            <a:r>
              <a:rPr lang="es-ES" sz="2400" dirty="0"/>
              <a:t>PIN (Versión Desktop)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E48040-CE5B-9469-B4BB-A242040C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930400"/>
            <a:ext cx="4633362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94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5815F-47D1-F3C0-DB90-CCD595D3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LOGRO?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733169-7A1E-E7A7-4796-ABA5AF21D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985782" cy="454499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4DF345-1B63-9EAD-9C56-AA3B9DFA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16" y="213202"/>
            <a:ext cx="4868955" cy="64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13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737CC04-E9F7-016E-62EA-A0B5FF96CDB4}"/>
              </a:ext>
            </a:extLst>
          </p:cNvPr>
          <p:cNvSpPr/>
          <p:nvPr/>
        </p:nvSpPr>
        <p:spPr>
          <a:xfrm>
            <a:off x="1558917" y="993143"/>
            <a:ext cx="2083982" cy="662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AUTENTICADOR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A83FAC1-8ECA-721D-FA69-0DD338545B00}"/>
              </a:ext>
            </a:extLst>
          </p:cNvPr>
          <p:cNvSpPr/>
          <p:nvPr/>
        </p:nvSpPr>
        <p:spPr>
          <a:xfrm>
            <a:off x="4439640" y="985161"/>
            <a:ext cx="2083982" cy="662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CLIENTE</a:t>
            </a:r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708FE8E-0CFE-9345-1D75-E1DF7C7B3F35}"/>
              </a:ext>
            </a:extLst>
          </p:cNvPr>
          <p:cNvSpPr/>
          <p:nvPr/>
        </p:nvSpPr>
        <p:spPr>
          <a:xfrm>
            <a:off x="8107569" y="985161"/>
            <a:ext cx="2083982" cy="662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SERVER WEB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38EFA20-C4F7-282D-6AC8-D1835A02A465}"/>
              </a:ext>
            </a:extLst>
          </p:cNvPr>
          <p:cNvSpPr/>
          <p:nvPr/>
        </p:nvSpPr>
        <p:spPr>
          <a:xfrm>
            <a:off x="2530549" y="2923953"/>
            <a:ext cx="170121" cy="2541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5331DBD-30A4-4061-0535-8F29A8BDA07B}"/>
              </a:ext>
            </a:extLst>
          </p:cNvPr>
          <p:cNvSpPr/>
          <p:nvPr/>
        </p:nvSpPr>
        <p:spPr>
          <a:xfrm>
            <a:off x="5481631" y="2305961"/>
            <a:ext cx="170121" cy="3566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78A968D-CCC1-14C8-E9DE-781CC0FBA606}"/>
              </a:ext>
            </a:extLst>
          </p:cNvPr>
          <p:cNvSpPr/>
          <p:nvPr/>
        </p:nvSpPr>
        <p:spPr>
          <a:xfrm>
            <a:off x="9064499" y="2305960"/>
            <a:ext cx="170121" cy="3797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E224082-0B34-1973-33D5-FE41CCBA5B81}"/>
              </a:ext>
            </a:extLst>
          </p:cNvPr>
          <p:cNvCxnSpPr/>
          <p:nvPr/>
        </p:nvCxnSpPr>
        <p:spPr>
          <a:xfrm>
            <a:off x="5651752" y="2498651"/>
            <a:ext cx="3412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A371D095-078D-7A4B-2E8A-AD1F4723842F}"/>
              </a:ext>
            </a:extLst>
          </p:cNvPr>
          <p:cNvCxnSpPr/>
          <p:nvPr/>
        </p:nvCxnSpPr>
        <p:spPr>
          <a:xfrm>
            <a:off x="9234620" y="2658140"/>
            <a:ext cx="5898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5A939716-C482-660E-D89B-B82A4D9D0DD1}"/>
              </a:ext>
            </a:extLst>
          </p:cNvPr>
          <p:cNvCxnSpPr>
            <a:cxnSpLocks/>
          </p:cNvCxnSpPr>
          <p:nvPr/>
        </p:nvCxnSpPr>
        <p:spPr>
          <a:xfrm>
            <a:off x="9845749" y="2658140"/>
            <a:ext cx="0" cy="563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C8741ABC-A30E-3091-2D09-F15404669DE8}"/>
              </a:ext>
            </a:extLst>
          </p:cNvPr>
          <p:cNvCxnSpPr>
            <a:cxnSpLocks/>
          </p:cNvCxnSpPr>
          <p:nvPr/>
        </p:nvCxnSpPr>
        <p:spPr>
          <a:xfrm flipH="1">
            <a:off x="9356651" y="3221665"/>
            <a:ext cx="467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ángulo 60">
            <a:extLst>
              <a:ext uri="{FF2B5EF4-FFF2-40B4-BE49-F238E27FC236}">
                <a16:creationId xmlns:a16="http://schemas.microsoft.com/office/drawing/2014/main" id="{94ACFF70-61F7-A2AB-4A5F-1D5F386DC255}"/>
              </a:ext>
            </a:extLst>
          </p:cNvPr>
          <p:cNvSpPr/>
          <p:nvPr/>
        </p:nvSpPr>
        <p:spPr>
          <a:xfrm>
            <a:off x="9170824" y="3010321"/>
            <a:ext cx="170121" cy="489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097A8BE7-3A14-F6CA-5B10-7D2C048EFBA7}"/>
              </a:ext>
            </a:extLst>
          </p:cNvPr>
          <p:cNvSpPr/>
          <p:nvPr/>
        </p:nvSpPr>
        <p:spPr>
          <a:xfrm>
            <a:off x="9149559" y="5790080"/>
            <a:ext cx="170121" cy="489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1CBCBA-2261-8B54-C2D7-3192CE481E73}"/>
              </a:ext>
            </a:extLst>
          </p:cNvPr>
          <p:cNvCxnSpPr/>
          <p:nvPr/>
        </p:nvCxnSpPr>
        <p:spPr>
          <a:xfrm>
            <a:off x="9234620" y="5465135"/>
            <a:ext cx="5898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F4E55681-B83B-B832-F607-56724A7BA280}"/>
              </a:ext>
            </a:extLst>
          </p:cNvPr>
          <p:cNvCxnSpPr>
            <a:cxnSpLocks/>
          </p:cNvCxnSpPr>
          <p:nvPr/>
        </p:nvCxnSpPr>
        <p:spPr>
          <a:xfrm>
            <a:off x="9845749" y="5471103"/>
            <a:ext cx="0" cy="563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399B638A-E64B-BCC3-5E8C-EC6719548560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9319680" y="6034628"/>
            <a:ext cx="5260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7B314388-A636-9111-DDCF-B59721376C6F}"/>
              </a:ext>
            </a:extLst>
          </p:cNvPr>
          <p:cNvSpPr/>
          <p:nvPr/>
        </p:nvSpPr>
        <p:spPr>
          <a:xfrm>
            <a:off x="2530548" y="4083430"/>
            <a:ext cx="170121" cy="489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D40CD492-09E4-B40B-151E-758F70728E01}"/>
              </a:ext>
            </a:extLst>
          </p:cNvPr>
          <p:cNvCxnSpPr/>
          <p:nvPr/>
        </p:nvCxnSpPr>
        <p:spPr>
          <a:xfrm>
            <a:off x="2700669" y="3852530"/>
            <a:ext cx="5898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847CF04C-4A18-5D1D-56B2-1ACF609DCF9D}"/>
              </a:ext>
            </a:extLst>
          </p:cNvPr>
          <p:cNvCxnSpPr>
            <a:cxnSpLocks/>
          </p:cNvCxnSpPr>
          <p:nvPr/>
        </p:nvCxnSpPr>
        <p:spPr>
          <a:xfrm>
            <a:off x="3304710" y="3852530"/>
            <a:ext cx="0" cy="563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EBAA3DA-032B-5729-9146-BFE63E0B40C9}"/>
              </a:ext>
            </a:extLst>
          </p:cNvPr>
          <p:cNvCxnSpPr>
            <a:cxnSpLocks/>
          </p:cNvCxnSpPr>
          <p:nvPr/>
        </p:nvCxnSpPr>
        <p:spPr>
          <a:xfrm flipH="1">
            <a:off x="2700669" y="4416055"/>
            <a:ext cx="589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76B3FC99-A4F1-13EB-B5DD-E131D11835B6}"/>
              </a:ext>
            </a:extLst>
          </p:cNvPr>
          <p:cNvCxnSpPr/>
          <p:nvPr/>
        </p:nvCxnSpPr>
        <p:spPr>
          <a:xfrm flipH="1">
            <a:off x="5651752" y="3615070"/>
            <a:ext cx="3412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4B27BBF7-DC34-DACD-0E1F-470FE9885654}"/>
              </a:ext>
            </a:extLst>
          </p:cNvPr>
          <p:cNvCxnSpPr/>
          <p:nvPr/>
        </p:nvCxnSpPr>
        <p:spPr>
          <a:xfrm flipH="1">
            <a:off x="2700669" y="3721395"/>
            <a:ext cx="2780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FD6B0094-8BA9-A80C-89DC-4381F30CE0B1}"/>
              </a:ext>
            </a:extLst>
          </p:cNvPr>
          <p:cNvCxnSpPr/>
          <p:nvPr/>
        </p:nvCxnSpPr>
        <p:spPr>
          <a:xfrm>
            <a:off x="2700669" y="5103628"/>
            <a:ext cx="2780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0CA20C8-F42E-7B34-D4C4-2C3A6A9C5AE8}"/>
              </a:ext>
            </a:extLst>
          </p:cNvPr>
          <p:cNvCxnSpPr/>
          <p:nvPr/>
        </p:nvCxnSpPr>
        <p:spPr>
          <a:xfrm>
            <a:off x="5651752" y="5273749"/>
            <a:ext cx="3412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6761ADBB-B0DF-A033-3AE5-29DA44407F2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566692" y="1648046"/>
            <a:ext cx="0" cy="6579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7BE41BBA-1492-9ACF-0F1E-43818D89048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9149560" y="1648046"/>
            <a:ext cx="0" cy="6579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6BB4B332-8FC7-A25A-4F7B-814512B4148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2600908" y="1656028"/>
            <a:ext cx="14702" cy="126792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FB164069-98A5-783F-FA99-4CDF94B03B66}"/>
              </a:ext>
            </a:extLst>
          </p:cNvPr>
          <p:cNvCxnSpPr>
            <a:cxnSpLocks/>
          </p:cNvCxnSpPr>
          <p:nvPr/>
        </p:nvCxnSpPr>
        <p:spPr>
          <a:xfrm>
            <a:off x="2607470" y="5465135"/>
            <a:ext cx="8138" cy="3620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D05B14FB-9D2B-EBD6-6620-C2366DA7F13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566691" y="5872839"/>
            <a:ext cx="1" cy="39458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B81D9EE7-D8D6-9C61-87FC-34177BC2BA3A}"/>
              </a:ext>
            </a:extLst>
          </p:cNvPr>
          <p:cNvCxnSpPr>
            <a:cxnSpLocks/>
          </p:cNvCxnSpPr>
          <p:nvPr/>
        </p:nvCxnSpPr>
        <p:spPr>
          <a:xfrm>
            <a:off x="9149559" y="6116371"/>
            <a:ext cx="8138" cy="3620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D6AD8F27-44E0-2305-EA84-19602FA6D132}"/>
              </a:ext>
            </a:extLst>
          </p:cNvPr>
          <p:cNvSpPr txBox="1"/>
          <p:nvPr/>
        </p:nvSpPr>
        <p:spPr>
          <a:xfrm>
            <a:off x="6034222" y="2853087"/>
            <a:ext cx="2647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Challenge</a:t>
            </a:r>
            <a:r>
              <a:rPr lang="es-MX" dirty="0"/>
              <a:t>, </a:t>
            </a:r>
            <a:r>
              <a:rPr lang="es-MX" dirty="0" err="1"/>
              <a:t>info</a:t>
            </a:r>
            <a:r>
              <a:rPr lang="es-MX" dirty="0"/>
              <a:t> usuario,</a:t>
            </a:r>
          </a:p>
          <a:p>
            <a:r>
              <a:rPr lang="es-MX" dirty="0"/>
              <a:t> </a:t>
            </a:r>
            <a:r>
              <a:rPr lang="es-MX" dirty="0" err="1"/>
              <a:t>info</a:t>
            </a:r>
            <a:r>
              <a:rPr lang="es-MX" dirty="0"/>
              <a:t> </a:t>
            </a:r>
            <a:r>
              <a:rPr lang="es-MX" dirty="0" err="1"/>
              <a:t>organizacion</a:t>
            </a:r>
            <a:endParaRPr lang="es-ES" dirty="0"/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007C9DAE-D303-69C0-1FE6-998C6D9EDDEB}"/>
              </a:ext>
            </a:extLst>
          </p:cNvPr>
          <p:cNvSpPr txBox="1"/>
          <p:nvPr/>
        </p:nvSpPr>
        <p:spPr>
          <a:xfrm>
            <a:off x="3083140" y="2961270"/>
            <a:ext cx="216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Id organización,</a:t>
            </a:r>
          </a:p>
          <a:p>
            <a:r>
              <a:rPr lang="es-MX" dirty="0"/>
              <a:t>Hash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info</a:t>
            </a:r>
            <a:endParaRPr lang="es-ES" dirty="0"/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23D230B4-5CEA-0FFD-3FD7-91E64D1F8261}"/>
              </a:ext>
            </a:extLst>
          </p:cNvPr>
          <p:cNvSpPr txBox="1"/>
          <p:nvPr/>
        </p:nvSpPr>
        <p:spPr>
          <a:xfrm>
            <a:off x="261719" y="3535813"/>
            <a:ext cx="2588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Verificación usuario nuevo par de llave </a:t>
            </a:r>
            <a:r>
              <a:rPr lang="es-MX" dirty="0" err="1"/>
              <a:t>public-private</a:t>
            </a:r>
            <a:endParaRPr lang="es-ES" dirty="0"/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CF62088B-25C5-1174-34FF-A572A1F879F2}"/>
              </a:ext>
            </a:extLst>
          </p:cNvPr>
          <p:cNvSpPr txBox="1"/>
          <p:nvPr/>
        </p:nvSpPr>
        <p:spPr>
          <a:xfrm>
            <a:off x="3090712" y="4485493"/>
            <a:ext cx="247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Nueva llave publica,</a:t>
            </a:r>
          </a:p>
          <a:p>
            <a:r>
              <a:rPr lang="es-MX" dirty="0"/>
              <a:t>Id credencial</a:t>
            </a:r>
            <a:endParaRPr lang="es-ES" dirty="0"/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8479A5D8-0A01-9174-A67D-0F8C04DE81C2}"/>
              </a:ext>
            </a:extLst>
          </p:cNvPr>
          <p:cNvSpPr txBox="1"/>
          <p:nvPr/>
        </p:nvSpPr>
        <p:spPr>
          <a:xfrm>
            <a:off x="6255791" y="4731489"/>
            <a:ext cx="226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Enviar llave pública</a:t>
            </a:r>
            <a:endParaRPr lang="es-ES" dirty="0"/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00AF118B-5F41-E81B-2458-5CAC8E604EE7}"/>
              </a:ext>
            </a:extLst>
          </p:cNvPr>
          <p:cNvSpPr txBox="1"/>
          <p:nvPr/>
        </p:nvSpPr>
        <p:spPr>
          <a:xfrm>
            <a:off x="10095008" y="538829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Validación y </a:t>
            </a:r>
          </a:p>
          <a:p>
            <a:r>
              <a:rPr lang="es-MX" dirty="0"/>
              <a:t>almacenamiento</a:t>
            </a:r>
            <a:endParaRPr lang="es-ES" dirty="0"/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3DB375D6-9C7F-1793-87A6-289BE4F3BED3}"/>
              </a:ext>
            </a:extLst>
          </p:cNvPr>
          <p:cNvSpPr txBox="1"/>
          <p:nvPr/>
        </p:nvSpPr>
        <p:spPr>
          <a:xfrm>
            <a:off x="9994605" y="2499605"/>
            <a:ext cx="186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Chequea que el </a:t>
            </a:r>
          </a:p>
          <a:p>
            <a:r>
              <a:rPr lang="es-MX" dirty="0"/>
              <a:t>usuario no este</a:t>
            </a:r>
          </a:p>
          <a:p>
            <a:r>
              <a:rPr lang="es-MX" dirty="0"/>
              <a:t> registrado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23980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JBX9473">
            <a:hlinkClick r:id="" action="ppaction://media"/>
            <a:extLst>
              <a:ext uri="{FF2B5EF4-FFF2-40B4-BE49-F238E27FC236}">
                <a16:creationId xmlns:a16="http://schemas.microsoft.com/office/drawing/2014/main" id="{A209295F-984D-BA8E-CB48-60181AF10A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5669" y="98195"/>
            <a:ext cx="3460859" cy="6154037"/>
          </a:xfrm>
        </p:spPr>
      </p:pic>
    </p:spTree>
    <p:extLst>
      <p:ext uri="{BB962C8B-B14F-4D97-AF65-F5344CB8AC3E}">
        <p14:creationId xmlns:p14="http://schemas.microsoft.com/office/powerpoint/2010/main" val="564741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TTL1411">
            <a:hlinkClick r:id="" action="ppaction://media"/>
            <a:extLst>
              <a:ext uri="{FF2B5EF4-FFF2-40B4-BE49-F238E27FC236}">
                <a16:creationId xmlns:a16="http://schemas.microsoft.com/office/drawing/2014/main" id="{4377B7E2-4352-EA9E-B744-397D6EE72E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9449" y="92352"/>
            <a:ext cx="2834673" cy="6138860"/>
          </a:xfrm>
        </p:spPr>
      </p:pic>
    </p:spTree>
    <p:extLst>
      <p:ext uri="{BB962C8B-B14F-4D97-AF65-F5344CB8AC3E}">
        <p14:creationId xmlns:p14="http://schemas.microsoft.com/office/powerpoint/2010/main" val="2999740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n">
            <a:hlinkClick r:id="" action="ppaction://media"/>
            <a:extLst>
              <a:ext uri="{FF2B5EF4-FFF2-40B4-BE49-F238E27FC236}">
                <a16:creationId xmlns:a16="http://schemas.microsoft.com/office/drawing/2014/main" id="{B517A447-1D4F-AEF9-0F32-E60626D3F1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683" y="159154"/>
            <a:ext cx="10613346" cy="5969550"/>
          </a:xfrm>
        </p:spPr>
      </p:pic>
    </p:spTree>
    <p:extLst>
      <p:ext uri="{BB962C8B-B14F-4D97-AF65-F5344CB8AC3E}">
        <p14:creationId xmlns:p14="http://schemas.microsoft.com/office/powerpoint/2010/main" val="1691870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14939-D50A-7ADE-AD45-4C12F321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01048" cy="1320800"/>
          </a:xfrm>
        </p:spPr>
        <p:txBody>
          <a:bodyPr/>
          <a:lstStyle/>
          <a:p>
            <a:r>
              <a:rPr lang="es-MX" dirty="0"/>
              <a:t>DISPOSITIVO SIN COMPROBACIÓN BIOMETRICA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55F47D-D27E-BEDC-4377-62DFEE834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" y="642663"/>
            <a:ext cx="3049314" cy="609862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82D3DA-9AEC-E8BF-B9E5-377DE45B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36" y="654269"/>
            <a:ext cx="3049315" cy="60986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3F97BE-65BF-F65D-8120-CEE045333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62" y="1546117"/>
            <a:ext cx="3236201" cy="43149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748C74-250B-61A9-62F0-A5168ED62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64" y="654269"/>
            <a:ext cx="2924722" cy="5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3274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5A172-139E-E65F-4C94-8DA905FA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572"/>
            <a:ext cx="9911255" cy="743066"/>
          </a:xfrm>
        </p:spPr>
        <p:txBody>
          <a:bodyPr/>
          <a:lstStyle/>
          <a:p>
            <a:r>
              <a:rPr lang="es-MX" dirty="0"/>
              <a:t>DISPOSITIVO SIN COMPROBACIÓN BIOMETRICA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05D8D2-7F87-2B56-2834-F8F70300C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0" y="1155260"/>
            <a:ext cx="3780440" cy="50405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A7A675-84EE-3E81-78E4-E128C01E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06" y="816638"/>
            <a:ext cx="2974646" cy="59492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96B69F-26D3-1DD8-39C7-AEC2EEB7C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8" y="816638"/>
            <a:ext cx="2974646" cy="59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5030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BF27E-53D1-4FA8-6DB5-6A07C2A0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" y="73572"/>
            <a:ext cx="9179409" cy="1856828"/>
          </a:xfrm>
        </p:spPr>
        <p:txBody>
          <a:bodyPr>
            <a:normAutofit/>
          </a:bodyPr>
          <a:lstStyle/>
          <a:p>
            <a:r>
              <a:rPr lang="es-MX" sz="4800" dirty="0"/>
              <a:t>MANEJO DE ERRORES</a:t>
            </a:r>
            <a:endParaRPr lang="es-ES" sz="4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FB512C8-081A-944B-BA21-31316C305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18" y="1062703"/>
            <a:ext cx="3010414" cy="535452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8545E5-8315-A3FB-1EF6-EC049ACA7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63" y="1062702"/>
            <a:ext cx="3010414" cy="53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46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995B5-4834-B6E1-2E9A-43303B0A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MEJORAS	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C7CB9C-B7B6-61BC-5790-81DF48695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Implementación de UNGSNet como servicio</a:t>
            </a:r>
          </a:p>
          <a:p>
            <a:r>
              <a:rPr lang="es-MX" dirty="0"/>
              <a:t>Verificaciones</a:t>
            </a:r>
          </a:p>
          <a:p>
            <a:r>
              <a:rPr lang="es-ES" dirty="0"/>
              <a:t>Mejorar Inteligencia Artificial</a:t>
            </a:r>
          </a:p>
          <a:p>
            <a:r>
              <a:rPr lang="es-MX" dirty="0"/>
              <a:t>Reporte de feedback 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56321F-339C-1327-1059-D9C85915C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31" y="3081472"/>
            <a:ext cx="2039005" cy="20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73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29DCE-381E-107A-626E-1F81758D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UNGSNet</a:t>
            </a:r>
            <a:endParaRPr lang="es-ES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2F0BDB-1816-7E1D-F466-C3E25A95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400" dirty="0"/>
              <a:t>UNGSNet es un proyecto de ChatBot para compañías proveedoras de Internet y Telefonía</a:t>
            </a:r>
          </a:p>
          <a:p>
            <a:endParaRPr lang="es-MX" sz="2400" dirty="0"/>
          </a:p>
          <a:p>
            <a:r>
              <a:rPr lang="es-MX" sz="2400" dirty="0"/>
              <a:t>Responder consultas de clientes</a:t>
            </a:r>
          </a:p>
          <a:p>
            <a:r>
              <a:rPr lang="es-MX" sz="2400" dirty="0"/>
              <a:t>Brinda información de planes y servicios</a:t>
            </a:r>
          </a:p>
          <a:p>
            <a:r>
              <a:rPr lang="es-MX" sz="2400" dirty="0"/>
              <a:t>Resuelve problemas técnicos del servicio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1A5DA5-2308-4653-4FF5-0A4A3DEC0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21" y="2888596"/>
            <a:ext cx="2039005" cy="20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0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2F2D80ED-4B2F-7018-A4E2-A05F909B2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" y="987972"/>
            <a:ext cx="12029144" cy="4656511"/>
          </a:xfrm>
        </p:spPr>
      </p:pic>
    </p:spTree>
    <p:extLst>
      <p:ext uri="{BB962C8B-B14F-4D97-AF65-F5344CB8AC3E}">
        <p14:creationId xmlns:p14="http://schemas.microsoft.com/office/powerpoint/2010/main" val="179801726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5D62AD3-9F9A-B969-FF86-81217BC96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" y="1083877"/>
            <a:ext cx="12060634" cy="4690245"/>
          </a:xfrm>
        </p:spPr>
      </p:pic>
    </p:spTree>
    <p:extLst>
      <p:ext uri="{BB962C8B-B14F-4D97-AF65-F5344CB8AC3E}">
        <p14:creationId xmlns:p14="http://schemas.microsoft.com/office/powerpoint/2010/main" val="194042241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0E4A6-6189-425E-AFF9-CD7B9FAA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1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MUCHAS GRACIAS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19757365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CF3B2-1CA7-72A9-6005-466E6E9F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8160"/>
            <a:ext cx="8596668" cy="1320800"/>
          </a:xfrm>
        </p:spPr>
        <p:txBody>
          <a:bodyPr>
            <a:normAutofit/>
          </a:bodyPr>
          <a:lstStyle/>
          <a:p>
            <a:r>
              <a:rPr lang="es-MX" sz="4800" dirty="0"/>
              <a:t>ALCANCE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E46D33-1EA0-E07C-FF38-D55AB92A3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2941"/>
            <a:ext cx="10515600" cy="1603375"/>
          </a:xfrm>
        </p:spPr>
        <p:txBody>
          <a:bodyPr>
            <a:normAutofit/>
          </a:bodyPr>
          <a:lstStyle/>
          <a:p>
            <a:r>
              <a:rPr lang="es-MX" sz="2400" dirty="0"/>
              <a:t>Centro de ayuda para el cliente</a:t>
            </a:r>
          </a:p>
          <a:p>
            <a:pPr lvl="1"/>
            <a:r>
              <a:rPr lang="es-MX" sz="2400" dirty="0"/>
              <a:t>Técnico y Administrativo</a:t>
            </a:r>
          </a:p>
          <a:p>
            <a:r>
              <a:rPr lang="es-MX" sz="2400" dirty="0"/>
              <a:t>Disponibilidad 24/7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C541E2-4500-2989-AFEA-FCBAA5945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889" y="3947107"/>
            <a:ext cx="2695903" cy="269590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2A3C3A3-9223-3109-01AD-19C02A9A5465}"/>
              </a:ext>
            </a:extLst>
          </p:cNvPr>
          <p:cNvSpPr txBox="1">
            <a:spLocks/>
          </p:cNvSpPr>
          <p:nvPr/>
        </p:nvSpPr>
        <p:spPr>
          <a:xfrm>
            <a:off x="677334" y="364896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4800" dirty="0"/>
              <a:t>MEJORAS</a:t>
            </a:r>
            <a:endParaRPr lang="es-ES" sz="48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677786F-2A0D-ED8D-7527-D1985F35D761}"/>
              </a:ext>
            </a:extLst>
          </p:cNvPr>
          <p:cNvSpPr txBox="1">
            <a:spLocks/>
          </p:cNvSpPr>
          <p:nvPr/>
        </p:nvSpPr>
        <p:spPr>
          <a:xfrm>
            <a:off x="677334" y="4457727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Huella digital</a:t>
            </a:r>
          </a:p>
          <a:p>
            <a:r>
              <a:rPr lang="es-MX" sz="2400" dirty="0"/>
              <a:t>Mejorar inteligencia artificial</a:t>
            </a:r>
          </a:p>
          <a:p>
            <a:r>
              <a:rPr lang="es-MX" sz="2400" dirty="0"/>
              <a:t>Contratación de servicios</a:t>
            </a:r>
          </a:p>
          <a:p>
            <a:r>
              <a:rPr lang="es-MX" sz="2400" dirty="0"/>
              <a:t>Reporte de Feedback</a:t>
            </a:r>
          </a:p>
        </p:txBody>
      </p:sp>
    </p:spTree>
    <p:extLst>
      <p:ext uri="{BB962C8B-B14F-4D97-AF65-F5344CB8AC3E}">
        <p14:creationId xmlns:p14="http://schemas.microsoft.com/office/powerpoint/2010/main" val="32877875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DE4BF-FCD9-2D89-7436-AE4B608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/>
              <a:t>MEJORAS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05484-7D1D-78B0-45B0-396947715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Contratación de servicios</a:t>
            </a:r>
          </a:p>
          <a:p>
            <a:pPr lvl="1"/>
            <a:r>
              <a:rPr lang="es-MX" sz="2400" dirty="0"/>
              <a:t>Distintos planes</a:t>
            </a:r>
          </a:p>
          <a:p>
            <a:pPr lvl="2"/>
            <a:r>
              <a:rPr lang="es-MX" sz="2200" dirty="0"/>
              <a:t>Plan Base</a:t>
            </a:r>
          </a:p>
          <a:p>
            <a:pPr lvl="2"/>
            <a:r>
              <a:rPr lang="es-MX" sz="2200" dirty="0"/>
              <a:t>Plan Premium</a:t>
            </a:r>
          </a:p>
          <a:p>
            <a:pPr lvl="2"/>
            <a:r>
              <a:rPr lang="es-MX" sz="2200" dirty="0"/>
              <a:t>Plan Exclusive</a:t>
            </a:r>
            <a:endParaRPr lang="es-ES" sz="2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5833E3-C539-4773-C77C-F2190149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77" y="1411506"/>
            <a:ext cx="3683925" cy="36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81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5A72DA4-495C-66CB-2C33-18872A1C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44" y="470169"/>
            <a:ext cx="8671317" cy="5939258"/>
          </a:xfrm>
        </p:spPr>
      </p:pic>
    </p:spTree>
    <p:extLst>
      <p:ext uri="{BB962C8B-B14F-4D97-AF65-F5344CB8AC3E}">
        <p14:creationId xmlns:p14="http://schemas.microsoft.com/office/powerpoint/2010/main" val="19817145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9A83247-4A42-4729-4B96-B57DB6B13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6" y="483476"/>
            <a:ext cx="8636273" cy="5829902"/>
          </a:xfrm>
        </p:spPr>
      </p:pic>
    </p:spTree>
    <p:extLst>
      <p:ext uri="{BB962C8B-B14F-4D97-AF65-F5344CB8AC3E}">
        <p14:creationId xmlns:p14="http://schemas.microsoft.com/office/powerpoint/2010/main" val="22781528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6A5BDAE-1A85-5681-F7A2-CDA96FD99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4" y="523620"/>
            <a:ext cx="8758368" cy="5810759"/>
          </a:xfrm>
        </p:spPr>
      </p:pic>
    </p:spTree>
    <p:extLst>
      <p:ext uri="{BB962C8B-B14F-4D97-AF65-F5344CB8AC3E}">
        <p14:creationId xmlns:p14="http://schemas.microsoft.com/office/powerpoint/2010/main" val="27536221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7251-C6AD-D522-60CA-9B9B0B06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/>
              <a:t>MEJORAS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0774A5-BAC5-16E6-43DB-F93B48CD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/>
              <a:t>Inteligencia Artificial</a:t>
            </a:r>
          </a:p>
          <a:p>
            <a:pPr lvl="1"/>
            <a:r>
              <a:rPr lang="es-MX" sz="2200" dirty="0"/>
              <a:t>Data</a:t>
            </a:r>
          </a:p>
          <a:p>
            <a:pPr lvl="1"/>
            <a:r>
              <a:rPr lang="es-MX" sz="2200" dirty="0"/>
              <a:t>Lógica</a:t>
            </a:r>
          </a:p>
          <a:p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5E2D6A0-96A1-1CD4-7BA6-9B09AC8E5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66" y="1048653"/>
            <a:ext cx="4760693" cy="47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1650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027F8-BFD0-C4E5-1667-B22A7DA2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800" dirty="0"/>
              <a:t>COMO PENSAMOS LA AUTENTICACIÓN?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F56E81-3D9F-8E1B-7E3D-A5AC3AA0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 err="1"/>
              <a:t>WebAuthn</a:t>
            </a:r>
            <a:endParaRPr lang="es-MX" sz="2400" dirty="0"/>
          </a:p>
          <a:p>
            <a:r>
              <a:rPr lang="es-MX" sz="2400" dirty="0" err="1"/>
              <a:t>Passage.id</a:t>
            </a:r>
            <a:endParaRPr lang="es-MX" sz="2400" dirty="0"/>
          </a:p>
          <a:p>
            <a:r>
              <a:rPr lang="es-MX" sz="2400" dirty="0"/>
              <a:t>Otras opciones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234DEC-BCCE-4613-178D-DDED14397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2" y="1880476"/>
            <a:ext cx="4636814" cy="4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490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742</TotalTime>
  <Words>208</Words>
  <Application>Microsoft Office PowerPoint</Application>
  <PresentationFormat>Panorámica</PresentationFormat>
  <Paragraphs>71</Paragraphs>
  <Slides>22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Faceta</vt:lpstr>
      <vt:lpstr>UNGSNet</vt:lpstr>
      <vt:lpstr>UNGSNet</vt:lpstr>
      <vt:lpstr>ALCANCE</vt:lpstr>
      <vt:lpstr>MEJORAS</vt:lpstr>
      <vt:lpstr>Presentación de PowerPoint</vt:lpstr>
      <vt:lpstr>Presentación de PowerPoint</vt:lpstr>
      <vt:lpstr>Presentación de PowerPoint</vt:lpstr>
      <vt:lpstr>MEJORAS</vt:lpstr>
      <vt:lpstr>COMO PENSAMOS LA AUTENTICACIÓN?</vt:lpstr>
      <vt:lpstr>MEJORAS</vt:lpstr>
      <vt:lpstr>COMO SE LOGRO?</vt:lpstr>
      <vt:lpstr>Presentación de PowerPoint</vt:lpstr>
      <vt:lpstr>Presentación de PowerPoint</vt:lpstr>
      <vt:lpstr>Presentación de PowerPoint</vt:lpstr>
      <vt:lpstr>Presentación de PowerPoint</vt:lpstr>
      <vt:lpstr>DISPOSITIVO SIN COMPROBACIÓN BIOMETRICA</vt:lpstr>
      <vt:lpstr>DISPOSITIVO SIN COMPROBACIÓN BIOMETRICA</vt:lpstr>
      <vt:lpstr>MANEJO DE ERRORES</vt:lpstr>
      <vt:lpstr>MEJORAS </vt:lpstr>
      <vt:lpstr>Presentación de PowerPoint</vt:lpstr>
      <vt:lpstr>Presentación de PowerPoint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UNGSNet</dc:title>
  <dc:creator>Flavio Martin Ybarra Ybarra</dc:creator>
  <cp:lastModifiedBy>Flavio Martin Ybarra Ybarra</cp:lastModifiedBy>
  <cp:revision>22</cp:revision>
  <dcterms:created xsi:type="dcterms:W3CDTF">2024-03-26T16:14:13Z</dcterms:created>
  <dcterms:modified xsi:type="dcterms:W3CDTF">2024-04-05T13:08:38Z</dcterms:modified>
</cp:coreProperties>
</file>